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Primer 1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Sistem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čine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dve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termoelektrane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sledećih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karakteristika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TE1: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200 MW;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100 MW;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op.cost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mar.bid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=30 €/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MWh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TE2: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200 MW;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100 MW;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op.cost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i="1" baseline="-25000" dirty="0" smtClean="0">
                <a:latin typeface="Times New Roman" pitchFamily="18" charset="0"/>
                <a:cs typeface="Times New Roman" pitchFamily="18" charset="0"/>
              </a:rPr>
              <a:t>mar.bid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=35 €/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MWh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Profil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potrošnje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dat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slici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Optimalno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angažovati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elektrane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tako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zadovolji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profil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potrošnje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Odrediti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vrednost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operativnih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troškova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Picture 3" descr="D:\ANTARES\EES_nastava\Primer_1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5486400" cy="270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Primer 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Rešenje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Angažovanje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prikazano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grafiku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Elektrana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nižom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tržišnom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ponudom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(TE1)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angažovana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proizvodi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više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vršnim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satima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(10 h - 20 h) TE1 ne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radi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punoj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snazi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zbog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ograničenja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tehničkog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minimuma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Ukupni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operativni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troškovi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troškovi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proizvodnje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nedelju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161600 €.</a:t>
            </a:r>
          </a:p>
        </p:txBody>
      </p:sp>
      <p:pic>
        <p:nvPicPr>
          <p:cNvPr id="5" name="Picture 4" descr="D:\ANTARES\EES_nastava\Primer_3_resenje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133600"/>
            <a:ext cx="5486400" cy="270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Primer 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Podaci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ostaju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isti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Primera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1.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Razlika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što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je TE1 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obavezi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instalisane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snage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drži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rezervu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sr-Latn-RS" sz="2000" b="1" dirty="0" smtClean="0">
                <a:latin typeface="Times New Roman" pitchFamily="18" charset="0"/>
                <a:cs typeface="Times New Roman" pitchFamily="18" charset="0"/>
              </a:rPr>
              <a:t>Rešenje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Angažovanje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prikazano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grafiku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D:\ANTARES\EES_nastava_Antares\Primer_2_resenje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048000"/>
            <a:ext cx="5608481" cy="274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Primer 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Elektrana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TE1 je 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obavezi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uvek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drži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40 MW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obrtne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rezerve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(20%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samim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radi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svim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satima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nikada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više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160MW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ANTARES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definisani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procenat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obrtne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rezerve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uvažava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samo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podizanje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gore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tj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kroz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ovu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opciju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ne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definiše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TE1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drži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20%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rezerve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dole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npr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bi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uvažavao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zahtev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20%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rezerve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dole, TE1 bi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smela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radi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samo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opsegu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140 - 160 MW).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satima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nižom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potrošnjom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ukupna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snaga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termoelektrana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je 200 MW,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odnosno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veća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snage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potrošnje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ANTARES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dozvoljava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preliv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termoelektrana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default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konfiguraciji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Ako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onemogući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preliv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TE,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optimizacioni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problem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nije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rešiv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Ukupni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operativni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troškovi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troškovi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proizvodnje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nedelju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177500 €.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Primer 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Jedan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EES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sastoji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elektrana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sledećih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karakteristika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TE1: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200 MW;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100 MW;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op.cost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mar.bid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=50 €/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MWh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TE2: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200 MW;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100 MW;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op.cost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mar.bid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=70 €/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MWh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Akumulciona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maksimalnom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snagom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200MW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mogućom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mesečnom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proizvodnjom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januar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74440 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MWh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Potrošnja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januar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satnim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profilom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slici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svi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isti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D:\ANTARES\EES_nastava\Primer_3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886200"/>
            <a:ext cx="5608481" cy="274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Primer </a:t>
            </a:r>
            <a:r>
              <a:rPr lang="sr-Latn-RS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Rešenje: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Angažovanje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elektrana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prikazano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grafiku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Akumulaciona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HE,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uvažavajući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definisani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optimizuje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ispust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vode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svoju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proizvodnju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način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minimizuje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troškove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rada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sistema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ovom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slučaju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ona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proizvodi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periodu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između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12-24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časa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taj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način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izbegava</a:t>
            </a:r>
            <a:r>
              <a:rPr lang="sr-Latn-R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uključivanje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skupe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elektrane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TE2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Moguće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detaljnije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definisati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ograničenja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korišćenja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vode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između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meseci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dana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sati.</a:t>
            </a:r>
          </a:p>
          <a:p>
            <a:endParaRPr lang="sr-Latn-R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D:\ANTARES\EES_nastava\Primer_3_resenje.e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81200"/>
            <a:ext cx="5608481" cy="274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108</Words>
  <Application>Microsoft Office PowerPoint</Application>
  <PresentationFormat>On-screen Show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Primer 1</vt:lpstr>
      <vt:lpstr>Primer 1</vt:lpstr>
      <vt:lpstr>Primer 2</vt:lpstr>
      <vt:lpstr>Primer 2</vt:lpstr>
      <vt:lpstr>Primer 3</vt:lpstr>
      <vt:lpstr>Primer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ANTARES</dc:title>
  <dc:creator>Savic</dc:creator>
  <cp:lastModifiedBy>Savic</cp:lastModifiedBy>
  <cp:revision>79</cp:revision>
  <dcterms:created xsi:type="dcterms:W3CDTF">2006-08-16T00:00:00Z</dcterms:created>
  <dcterms:modified xsi:type="dcterms:W3CDTF">2022-11-25T12:17:18Z</dcterms:modified>
</cp:coreProperties>
</file>